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F7CA8-DD3A-4AF2-A9DB-E1270C26861A}" v="23" dt="2023-11-26T20:45:38.606"/>
    <p1510:client id="{B50AFC9F-A13C-4BB3-9A68-A748873B9DB0}" v="386" dt="2023-11-23T19:21:22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6078" autoAdjust="0"/>
  </p:normalViewPr>
  <p:slideViewPr>
    <p:cSldViewPr snapToGrid="0">
      <p:cViewPr>
        <p:scale>
          <a:sx n="74" d="100"/>
          <a:sy n="74" d="100"/>
        </p:scale>
        <p:origin x="264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FFDFEA2-2BCA-4E53-A63D-D47281767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90B4C-BB21-43C6-BCA5-7DEDC90591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F6F2C-70F4-4BEA-8D16-97005560683C}" type="datetime1">
              <a:rPr lang="de-DE" smtClean="0"/>
              <a:t>27.11.2023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C6DE74-B675-48BC-90D5-211F7E7C11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16770A-F0F7-47DE-9B01-9EFB3F3269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C3EA9-E5D1-4D36-9865-D06812DD57C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2513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CF5A9-CE51-48B7-AFA6-7A3A0767D90A}" type="datetime1">
              <a:rPr lang="de-DE" smtClean="0"/>
              <a:pPr/>
              <a:t>27.11.2023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BB42A-28DE-4643-A408-8D333F533907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52111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BB42A-28DE-4643-A408-8D333F53390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711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B8B270D-091D-4ED2-8C85-0898DD7D9F2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10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ieren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A80DD11-6D78-403C-A83C-B242320CEB5E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DFE075-1C19-429F-BF7D-1FA4EE81EC24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B7717-016D-4C9A-B280-4A0D518264A6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1679AF-243C-42BF-9C5A-C4B44073254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4B6981-883C-419B-A2C0-65FFCAB513D0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4ABB6-3762-4DBA-AD9F-4B012528BC87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320DC4-82C0-4D68-886B-A19E54DE9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7FBEE9-2550-45BD-BFCB-DD641F7BA3C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22941-6DE8-499A-B6F8-145F4D9B9BB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3"/>
            <a:ext cx="4650901" cy="2334637"/>
          </a:xfrm>
        </p:spPr>
        <p:txBody>
          <a:bodyPr rtlCol="0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grpSp>
        <p:nvGrpSpPr>
          <p:cNvPr id="6" name="Group 5" hidden="1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rtl="0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rtl="0"/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8D7A558-4107-4032-8E5F-99B445369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4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Subtitle 2">
            <a:extLst>
              <a:ext uri="{FF2B5EF4-FFF2-40B4-BE49-F238E27FC236}">
                <a16:creationId xmlns:a16="http://schemas.microsoft.com/office/drawing/2014/main" id="{6B5BCC80-B184-4F6C-B3E3-CFC7F4C41C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90000" y="4113213"/>
            <a:ext cx="4636800" cy="1655762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>
                <a:cs typeface="Calibri"/>
              </a:rPr>
              <a:t>Presenter name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58908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1B14E-1511-4FD8-96D1-2D23DEE4C10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27611-63AE-461F-AD94-7FFA6805C6A9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07F9C5-9DAE-4926-BBE5-2704E364B02B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36D59-CA0B-4339-96ED-FFF9C4B8CFCF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4EDF8-C5B7-4E0B-8F09-BE2DC5DC533C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7AADB3-7A5B-41AA-9914-C5B330903963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2FE2F4-D3D0-4AE0-8230-BF65FBC13D71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66D7B3-B791-4677-9E02-7E9DE4774D7D}" type="datetime1">
              <a:rPr lang="de-DE" noProof="0" smtClean="0"/>
              <a:t>27.11.2023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‹#›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ieren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ieren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ieren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65855E4-F0CF-4980-B2F4-A3366B50860A}" type="datetime1">
              <a:rPr lang="de-DE" noProof="0" smtClean="0"/>
              <a:t>27.11.2023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de-DE" dirty="0" err="1"/>
              <a:t>Ofsted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per </a:t>
            </a:r>
            <a:r>
              <a:rPr lang="de-DE" dirty="0" err="1"/>
              <a:t>school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West Midlands 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Project 3 – Group 2: Ryan Barker, SUWAIBA IDRIS, ARFAN HASSAN, ESALA KALUPERUMA, </a:t>
            </a:r>
            <a:r>
              <a:rPr lang="de-DE" dirty="0" err="1"/>
              <a:t>Farheen</a:t>
            </a:r>
            <a:r>
              <a:rPr lang="de-DE" dirty="0"/>
              <a:t> </a:t>
            </a:r>
            <a:r>
              <a:rPr lang="de-DE" dirty="0" err="1"/>
              <a:t>Oomatia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F1DAC-8932-066E-97E9-1B3A5139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0F2066-E60E-187E-2C42-D991A4C1E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Introduction</a:t>
            </a:r>
            <a:endParaRPr lang="de-DE"/>
          </a:p>
          <a:p>
            <a:r>
              <a:rPr lang="de-DE" dirty="0"/>
              <a:t>Data </a:t>
            </a:r>
            <a:r>
              <a:rPr lang="de-DE" dirty="0" err="1"/>
              <a:t>cleaning</a:t>
            </a:r>
            <a:endParaRPr lang="de-DE"/>
          </a:p>
          <a:p>
            <a:r>
              <a:rPr lang="de-DE" dirty="0"/>
              <a:t>SQLite Database</a:t>
            </a:r>
          </a:p>
          <a:p>
            <a:r>
              <a:rPr lang="de-DE" dirty="0" err="1"/>
              <a:t>Flask</a:t>
            </a:r>
            <a:r>
              <a:rPr lang="de-DE" dirty="0"/>
              <a:t> </a:t>
            </a:r>
            <a:r>
              <a:rPr lang="de-DE" dirty="0" err="1"/>
              <a:t>app</a:t>
            </a:r>
            <a:endParaRPr lang="de-DE"/>
          </a:p>
          <a:p>
            <a:r>
              <a:rPr lang="de-DE" dirty="0"/>
              <a:t>Dashboard</a:t>
            </a:r>
          </a:p>
          <a:p>
            <a:r>
              <a:rPr lang="de-DE" dirty="0" err="1"/>
              <a:t>Results</a:t>
            </a:r>
            <a:r>
              <a:rPr lang="de-DE" dirty="0"/>
              <a:t> &amp; </a:t>
            </a:r>
            <a:r>
              <a:rPr lang="de-DE" dirty="0" err="1"/>
              <a:t>Conclusion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745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215D1F-8686-9617-4FF6-9109FC1C8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and Data </a:t>
            </a:r>
            <a:r>
              <a:rPr lang="de-DE" dirty="0" err="1"/>
              <a:t>Cleaning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C922E4-3419-B545-DBBE-56E784DE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columns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strictly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 </a:t>
            </a:r>
            <a:r>
              <a:rPr lang="de-DE" dirty="0" err="1"/>
              <a:t>analysis</a:t>
            </a:r>
            <a:r>
              <a:rPr lang="de-DE" dirty="0"/>
              <a:t> 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dataset</a:t>
            </a:r>
          </a:p>
          <a:p>
            <a:r>
              <a:rPr lang="de-DE" dirty="0" err="1"/>
              <a:t>Changed</a:t>
            </a:r>
            <a:r>
              <a:rPr lang="de-DE" dirty="0"/>
              <a:t> </a:t>
            </a:r>
            <a:r>
              <a:rPr lang="de-DE" dirty="0" err="1"/>
              <a:t>numeric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comprehension</a:t>
            </a:r>
            <a:r>
              <a:rPr lang="de-DE" dirty="0"/>
              <a:t> (</a:t>
            </a:r>
            <a:r>
              <a:rPr lang="de-DE" dirty="0" err="1"/>
              <a:t>dashboard</a:t>
            </a:r>
            <a:r>
              <a:rPr lang="de-DE" dirty="0"/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Removed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spaces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, extra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character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(?)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_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to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names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Changed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data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types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for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some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of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the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 (URN,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pupil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count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&amp;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latitude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longitude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per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postcode</a:t>
            </a:r>
          </a:p>
          <a:p>
            <a:endParaRPr lang="de-DE" sz="900" dirty="0">
              <a:solidFill>
                <a:srgbClr val="000000"/>
              </a:solidFill>
              <a:latin typeface="Menlo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539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203955-0C82-F545-534C-84AF6BBC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Creation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SQLITE </a:t>
            </a:r>
            <a:r>
              <a:rPr lang="de-DE" dirty="0" err="1"/>
              <a:t>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7ECE10-FCB5-8B1F-1D1E-4AC642AA9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Import dependencies, Python SQL toolkit </a:t>
            </a:r>
            <a:r>
              <a:rPr lang="de-DE" b="1" u="sng" dirty="0"/>
              <a:t>and ORM</a:t>
            </a:r>
          </a:p>
          <a:p>
            <a:r>
              <a:rPr lang="de-DE" dirty="0" err="1"/>
              <a:t>Loaded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cleaned</a:t>
            </a:r>
            <a:r>
              <a:rPr lang="de-DE" dirty="0"/>
              <a:t> CSV</a:t>
            </a:r>
            <a:endParaRPr lang="de-DE" b="1" u="sng" dirty="0"/>
          </a:p>
          <a:p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Establishing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a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connection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to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database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using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the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Python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module</a:t>
            </a:r>
            <a:endParaRPr lang="de-DE" dirty="0" err="1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424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B6675-609B-77BB-CCF1-9B26BA034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32080"/>
            <a:ext cx="9905998" cy="1280160"/>
          </a:xfrm>
        </p:spPr>
        <p:txBody>
          <a:bodyPr/>
          <a:lstStyle/>
          <a:p>
            <a:r>
              <a:rPr lang="de-DE" dirty="0">
                <a:ea typeface="+mj-lt"/>
                <a:cs typeface="+mj-lt"/>
              </a:rPr>
              <a:t>Flask app</a:t>
            </a:r>
            <a:endParaRPr lang="de-D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1F10BC-E918-7E53-661E-E54AC0E81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271" y="1311215"/>
            <a:ext cx="11345005" cy="49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89782"/>
            <a:ext cx="9905998" cy="1199072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FLASK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009291"/>
            <a:ext cx="9767888" cy="4781909"/>
          </a:xfrm>
        </p:spPr>
        <p:txBody>
          <a:bodyPr rtlCol="0">
            <a:normAutofit fontScale="92500" lnSpcReduction="10000"/>
          </a:bodyPr>
          <a:lstStyle/>
          <a:p>
            <a:pPr algn="l"/>
            <a:r>
              <a:rPr lang="en-GB" b="0" i="0" dirty="0">
                <a:effectLst/>
                <a:latin typeface="Söhne"/>
              </a:rPr>
              <a:t> we created an </a:t>
            </a:r>
            <a:r>
              <a:rPr lang="en-GB" b="0" i="0" dirty="0" err="1">
                <a:effectLst/>
                <a:latin typeface="Söhne"/>
              </a:rPr>
              <a:t>SQLAlchemy</a:t>
            </a:r>
            <a:r>
              <a:rPr lang="en-GB" b="0" i="0" dirty="0">
                <a:effectLst/>
                <a:latin typeface="Söhne"/>
              </a:rPr>
              <a:t> engine for seamless connection to the SQLite database, "</a:t>
            </a:r>
            <a:r>
              <a:rPr lang="en-GB" b="0" i="0" dirty="0" err="1">
                <a:effectLst/>
                <a:latin typeface="Söhne"/>
              </a:rPr>
              <a:t>ofsted_results.sqlite</a:t>
            </a:r>
            <a:r>
              <a:rPr lang="en-GB" b="0" i="0" dirty="0">
                <a:effectLst/>
                <a:latin typeface="Söhne"/>
              </a:rPr>
              <a:t>."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In Flask setup, we crafted a robust web app with two key routes: the root ("/") for displaying routes and "/dashboard" to render a specific template.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The "/dashboard" route is pivotal, initiating a session, executing a SQL query to extract comprehensive data from "</a:t>
            </a:r>
            <a:r>
              <a:rPr lang="en-GB" b="0" i="0" dirty="0" err="1">
                <a:effectLst/>
                <a:latin typeface="Söhne"/>
              </a:rPr>
              <a:t>ofsted_data</a:t>
            </a:r>
            <a:r>
              <a:rPr lang="en-GB" b="0" i="0" dirty="0">
                <a:effectLst/>
                <a:latin typeface="Söhne"/>
              </a:rPr>
              <a:t>," transforming it into a pandas </a:t>
            </a:r>
            <a:r>
              <a:rPr lang="en-GB" b="0" i="0" dirty="0" err="1">
                <a:effectLst/>
                <a:latin typeface="Söhne"/>
              </a:rPr>
              <a:t>DataFrame</a:t>
            </a:r>
            <a:r>
              <a:rPr lang="en-GB" b="0" i="0" dirty="0">
                <a:effectLst/>
                <a:latin typeface="Söhne"/>
              </a:rPr>
              <a:t>, and gracefully concluding the session.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Data transformation results in JSON file creation, preserving processed information. We render the "index.html" template to present data in a structured, visually appealing manner.</a:t>
            </a:r>
          </a:p>
          <a:p>
            <a:pPr algn="l"/>
            <a:r>
              <a:rPr lang="en-GB" b="0" i="0" dirty="0">
                <a:effectLst/>
                <a:latin typeface="Söhne"/>
              </a:rPr>
              <a:t>Running the Flask app provides users with a dynamic dashboard</a:t>
            </a:r>
          </a:p>
          <a:p>
            <a:pPr marL="0" indent="0" rtl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C6A01F-D8C6-D17A-DAE3-2B0617D7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DASHBOARD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F6F23418-372D-AC63-62EA-ECD7B996B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494" y="2091131"/>
            <a:ext cx="4937760" cy="4114800"/>
          </a:xfrm>
        </p:spPr>
      </p:pic>
      <p:pic>
        <p:nvPicPr>
          <p:cNvPr id="5" name="Grafik 4" descr="Ein Bild, das Text, Karte, Diagramm, Screenshot enthält.&#10;&#10;Beschreibung automatisch generiert.">
            <a:extLst>
              <a:ext uri="{FF2B5EF4-FFF2-40B4-BE49-F238E27FC236}">
                <a16:creationId xmlns:a16="http://schemas.microsoft.com/office/drawing/2014/main" id="{4EF214A4-3CFF-4173-C22D-BB9E3FE2D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11" y="2089212"/>
            <a:ext cx="463679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55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298CFC-F529-DF74-37F8-96F3AFB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&amp;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6A69FF-E31D-0F6D-ED17-5745DB456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Our examination revealed that the West Midlands is home to a total of 2,192 primary and secondary schools. Among these, 19.1% (418) are classified as secondary schools, while a substantial 80.9% (1,774) are primary schools. In the secondary education, there are 53 schools with a "Good" rating, 51 schools marked as "Requires Improvement," 23 schools </a:t>
            </a:r>
            <a:r>
              <a:rPr lang="en-GB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labeled</a:t>
            </a: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"Inadequate," and an impressive 53 schools achieving an "Outstanding" rating.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In the primary education sector, a significant majority of 1,318 schools have received a "Good" rating from Ofsted. Furthermore, 237 schools have been recognized as "Outstanding," 163 schools are categorized as "Requires Improvement," and 46 schools have been rated as "Inadequate".</a:t>
            </a:r>
          </a:p>
          <a:p>
            <a:br>
              <a:rPr lang="en-GB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5139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133</TotalTime>
  <Words>417</Words>
  <Application>Microsoft Office PowerPoint</Application>
  <PresentationFormat>Widescreen</PresentationFormat>
  <Paragraphs>33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Consolas</vt:lpstr>
      <vt:lpstr>Menlo</vt:lpstr>
      <vt:lpstr>Söhne</vt:lpstr>
      <vt:lpstr>Tw Cen MT</vt:lpstr>
      <vt:lpstr>Kreis</vt:lpstr>
      <vt:lpstr>Ofsted rating per school in the West Midlands </vt:lpstr>
      <vt:lpstr>Table of content</vt:lpstr>
      <vt:lpstr>Introduction and Data Cleaning</vt:lpstr>
      <vt:lpstr>Creation of SQLITE database</vt:lpstr>
      <vt:lpstr>Flask app</vt:lpstr>
      <vt:lpstr>FLASK APP</vt:lpstr>
      <vt:lpstr>DASHBOARD</vt:lpstr>
      <vt:lpstr>RESULTS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>ARFAN HASSAN</cp:lastModifiedBy>
  <cp:revision>102</cp:revision>
  <dcterms:created xsi:type="dcterms:W3CDTF">2023-11-23T18:59:08Z</dcterms:created>
  <dcterms:modified xsi:type="dcterms:W3CDTF">2023-11-27T12:59:04Z</dcterms:modified>
</cp:coreProperties>
</file>

<file path=docProps/thumbnail.jpeg>
</file>